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5E39-EF17-41B2-A92D-2B546F29F32B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1440-AD8D-449D-822D-97F6CE94B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5E39-EF17-41B2-A92D-2B546F29F32B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1440-AD8D-449D-822D-97F6CE94B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5E39-EF17-41B2-A92D-2B546F29F32B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1440-AD8D-449D-822D-97F6CE94B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5E39-EF17-41B2-A92D-2B546F29F32B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1440-AD8D-449D-822D-97F6CE94B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5E39-EF17-41B2-A92D-2B546F29F32B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1440-AD8D-449D-822D-97F6CE94B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5E39-EF17-41B2-A92D-2B546F29F32B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1440-AD8D-449D-822D-97F6CE94B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5E39-EF17-41B2-A92D-2B546F29F32B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1440-AD8D-449D-822D-97F6CE94B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5E39-EF17-41B2-A92D-2B546F29F32B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1440-AD8D-449D-822D-97F6CE94B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5E39-EF17-41B2-A92D-2B546F29F32B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1440-AD8D-449D-822D-97F6CE94B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5E39-EF17-41B2-A92D-2B546F29F32B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1440-AD8D-449D-822D-97F6CE94B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5E39-EF17-41B2-A92D-2B546F29F32B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1440-AD8D-449D-822D-97F6CE94B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F5E39-EF17-41B2-A92D-2B546F29F32B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1440-AD8D-449D-822D-97F6CE94B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"/>
            <a:ext cx="7772400" cy="914400"/>
          </a:xfrm>
        </p:spPr>
        <p:txBody>
          <a:bodyPr/>
          <a:lstStyle/>
          <a:p>
            <a:r>
              <a:rPr lang="en-US" dirty="0" smtClean="0"/>
              <a:t>S- BLOCK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sns\Desktop\500996-300x3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762001"/>
            <a:ext cx="65532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ns\Desktop\1Tli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9229" y="685800"/>
            <a:ext cx="8574771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ns\Desktop\downloa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-79946"/>
            <a:ext cx="6096000" cy="68954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ns\Desktop\39370194171_19da0e7bf5_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8492" y="0"/>
            <a:ext cx="5015708" cy="6764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ns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467" y="1143000"/>
            <a:ext cx="8375533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ns\Desktop\downloa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029" y="457200"/>
            <a:ext cx="8920975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ns\Desktop\Gp1Gp2_1stI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6580" y="457200"/>
            <a:ext cx="7741920" cy="5941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sns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0" y="1295400"/>
            <a:ext cx="45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 </a:t>
            </a:r>
            <a:r>
              <a:rPr lang="en-US" sz="2000" b="1" dirty="0"/>
              <a:t>hydration enthalpy is</a:t>
            </a:r>
            <a:r>
              <a:rPr lang="en-US" sz="2000" dirty="0"/>
              <a:t> inversely proportional to size. Size increases as we go down the group due to addition of more shells. Hence we </a:t>
            </a:r>
            <a:r>
              <a:rPr lang="en-US" sz="2000" b="1" dirty="0"/>
              <a:t>can</a:t>
            </a:r>
            <a:r>
              <a:rPr lang="en-US" sz="2000" dirty="0"/>
              <a:t> say that </a:t>
            </a:r>
            <a:r>
              <a:rPr lang="en-US" sz="2000" b="1" dirty="0"/>
              <a:t>hydration enthalpy is</a:t>
            </a:r>
            <a:r>
              <a:rPr lang="en-US" sz="2000" dirty="0"/>
              <a:t> maximum for </a:t>
            </a:r>
            <a:r>
              <a:rPr lang="en-US" sz="2000" b="1" dirty="0"/>
              <a:t>lithium</a:t>
            </a:r>
            <a:r>
              <a:rPr lang="en-US" sz="2000" dirty="0"/>
              <a:t> </a:t>
            </a:r>
            <a:r>
              <a:rPr lang="en-US" sz="2000" dirty="0" err="1"/>
              <a:t>cation</a:t>
            </a:r>
            <a:r>
              <a:rPr lang="en-US" sz="2000" dirty="0"/>
              <a:t> amongst the group 1 elements.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sns\Desktop\Some+information+about+Group+I+elemen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7432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∆E</a:t>
            </a:r>
            <a:r>
              <a:rPr lang="en-US" sz="2000" dirty="0" smtClean="0"/>
              <a:t>O</a:t>
            </a:r>
            <a:r>
              <a:rPr lang="en-US" sz="3200" dirty="0" smtClean="0"/>
              <a:t> = ∆ </a:t>
            </a:r>
            <a:r>
              <a:rPr lang="en-US" sz="2000" dirty="0" smtClean="0"/>
              <a:t>IE</a:t>
            </a:r>
            <a:r>
              <a:rPr lang="en-US" sz="3200" dirty="0" smtClean="0"/>
              <a:t> H + ∆ </a:t>
            </a:r>
            <a:r>
              <a:rPr lang="en-US" sz="2000" dirty="0" smtClean="0"/>
              <a:t>A</a:t>
            </a:r>
            <a:r>
              <a:rPr lang="en-US" sz="3200" dirty="0" smtClean="0"/>
              <a:t> H - ∆</a:t>
            </a:r>
            <a:r>
              <a:rPr lang="en-US" sz="2000" dirty="0" smtClean="0"/>
              <a:t> HYD H 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9050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CHEMICAL BEHAVOIUR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sns\Desktop\2d851a3af0eef248e0ba8f91758de7785d7f5379a8e624.619483587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9785" y="1704734"/>
            <a:ext cx="5944430" cy="34485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356" y="533400"/>
            <a:ext cx="8743476" cy="594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</Words>
  <Application>Microsoft Office PowerPoint</Application>
  <PresentationFormat>On-screen Show (4:3)</PresentationFormat>
  <Paragraphs>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S- BLOCK ELEMENTS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S- BLOCK ELEMENTS</dc:title>
  <dc:creator>sns</dc:creator>
  <cp:lastModifiedBy>sns</cp:lastModifiedBy>
  <cp:revision>8</cp:revision>
  <dcterms:created xsi:type="dcterms:W3CDTF">2020-01-21T06:19:24Z</dcterms:created>
  <dcterms:modified xsi:type="dcterms:W3CDTF">2020-01-21T08:09:03Z</dcterms:modified>
</cp:coreProperties>
</file>